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2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8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0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4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6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C790-01C6-4162-9C33-E0CF951A76D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0708-5C7A-4C09-A66E-7967C7E52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5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Biophysical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Unique ways the body communicates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communciates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Nerves</a:t>
            </a:r>
          </a:p>
          <a:p>
            <a:r>
              <a:rPr lang="en-US" dirty="0" smtClean="0"/>
              <a:t>Hormones</a:t>
            </a:r>
          </a:p>
          <a:p>
            <a:r>
              <a:rPr lang="en-US" dirty="0" smtClean="0"/>
              <a:t>Fascia Collagen</a:t>
            </a:r>
          </a:p>
          <a:p>
            <a:r>
              <a:rPr lang="en-US" dirty="0" smtClean="0"/>
              <a:t>Infra-sound</a:t>
            </a:r>
          </a:p>
          <a:p>
            <a:r>
              <a:rPr lang="en-US" dirty="0" smtClean="0"/>
              <a:t>Bio-magnetite</a:t>
            </a:r>
          </a:p>
          <a:p>
            <a:r>
              <a:rPr lang="en-US" dirty="0" err="1" smtClean="0"/>
              <a:t>Biophoton</a:t>
            </a:r>
            <a:endParaRPr lang="en-US" dirty="0" smtClean="0"/>
          </a:p>
          <a:p>
            <a:r>
              <a:rPr lang="en-US" dirty="0" smtClean="0"/>
              <a:t>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4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esktop_to_Laptop_share\Pictures\v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2603500"/>
            <a:ext cx="4572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25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Bridges in Collagen</a:t>
            </a:r>
            <a:endParaRPr lang="en-US" dirty="0"/>
          </a:p>
        </p:txBody>
      </p:sp>
      <p:pic>
        <p:nvPicPr>
          <p:cNvPr id="4" name="Content Placeholder 3" descr="C:\Users\hegemanb\Pictures\Water-collagen-Bridg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333" y="1600200"/>
            <a:ext cx="380133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9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Stacked Water in Collagen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/>
          </a:p>
        </p:txBody>
      </p:sp>
      <p:pic>
        <p:nvPicPr>
          <p:cNvPr id="2050" name="Picture 2" descr="C:\Desktop_to_Laptop_share\Pictures\WATER-colla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00200"/>
            <a:ext cx="3949295" cy="437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7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EMF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Desktop_to_Laptop_share\Toastmasters\BillSpeech\CollagenFasciAcupuncture\water_spectrum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1752600"/>
            <a:ext cx="6419681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1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Acupuncture points / connective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C:\Desktop_to_Laptop_share\Toastmasters\BillSpeech\CollagenFasciAcupuncture\nfig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78205" y="388794"/>
            <a:ext cx="4968589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1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Grasp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9" name="Picture 3" descr="C:\Desktop_to_Laptop_share\Toastmasters\BillSpeech\CollagenFasciAcupuncture\nfig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6403975" cy="419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8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122" name="Picture 2" descr="C:\Desktop_to_Laptop_share\Toastmasters\BillSpeech\CollagenFasciAcupuncture\magnet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4040188" cy="450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Biophysical Communication</vt:lpstr>
      <vt:lpstr>What communciates</vt:lpstr>
      <vt:lpstr>Water</vt:lpstr>
      <vt:lpstr>Water Bridges in Collagen</vt:lpstr>
      <vt:lpstr>Stacked Water in Collagen</vt:lpstr>
      <vt:lpstr>Water EMF Absorption</vt:lpstr>
      <vt:lpstr>Acupuncture points / connective tissue</vt:lpstr>
      <vt:lpstr>Needle Grasp</vt:lpstr>
      <vt:lpstr>Magnetite</vt:lpstr>
    </vt:vector>
  </TitlesOfParts>
  <Company>Automatic Data Processing,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Biophysical Communication</dc:title>
  <dc:creator>Hegeman, Bill (CORP)</dc:creator>
  <cp:lastModifiedBy>Hegeman, Bill (CORP)</cp:lastModifiedBy>
  <cp:revision>8</cp:revision>
  <dcterms:created xsi:type="dcterms:W3CDTF">2016-08-23T17:35:29Z</dcterms:created>
  <dcterms:modified xsi:type="dcterms:W3CDTF">2016-08-24T03:17:39Z</dcterms:modified>
</cp:coreProperties>
</file>